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8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7">
            <a:extLst>
              <a:ext uri="{FF2B5EF4-FFF2-40B4-BE49-F238E27FC236}">
                <a16:creationId xmlns:a16="http://schemas.microsoft.com/office/drawing/2014/main" id="{0A6CFC2D-E4EB-A042-8698-377856956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795"/>
            <a:ext cx="12192000" cy="5552454"/>
          </a:xfrm>
          <a:prstGeom prst="rect">
            <a:avLst/>
          </a:prstGeom>
        </p:spPr>
      </p:pic>
      <p:pic>
        <p:nvPicPr>
          <p:cNvPr id="14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B616CF0A-18C6-F24D-9826-B9D7FECDD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15" name="Rektangel 11">
            <a:extLst>
              <a:ext uri="{FF2B5EF4-FFF2-40B4-BE49-F238E27FC236}">
                <a16:creationId xmlns:a16="http://schemas.microsoft.com/office/drawing/2014/main" id="{86341C7B-78B4-1C47-9B4A-23CA33383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D5CB870-FB80-CD4B-8389-D2A26801DA67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 dirty="0"/>
              <a:t>Med blikk for alle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3C9015E-8AA3-C440-9C3C-135E98B1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6"/>
            <a:ext cx="8712399" cy="68833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559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>
            <a:extLst>
              <a:ext uri="{FF2B5EF4-FFF2-40B4-BE49-F238E27FC236}">
                <a16:creationId xmlns:a16="http://schemas.microsoft.com/office/drawing/2014/main" id="{DD32F6C9-AFD3-8842-88D7-DA2C62E94A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735E05-294A-5A48-90FD-73F032187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5662B8-3814-104C-82CB-524D81110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099218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3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6B9C784A-417E-744E-8CD2-A3B0C08AD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D36A5A1D-226D-1E4E-9159-D0E3A0FD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pic>
        <p:nvPicPr>
          <p:cNvPr id="20" name="Bilde 8">
            <a:extLst>
              <a:ext uri="{FF2B5EF4-FFF2-40B4-BE49-F238E27FC236}">
                <a16:creationId xmlns:a16="http://schemas.microsoft.com/office/drawing/2014/main" id="{1D16E693-6308-2F40-BFD5-3DF6B170D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pic>
        <p:nvPicPr>
          <p:cNvPr id="21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4BE4B4E6-FE24-DC45-8A18-F68C8A188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23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11D2AFEA-2E2F-3F46-9FDB-CD11901C3F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79F67BA3-B983-1C47-8236-AAA1392B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278121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6">
            <a:extLst>
              <a:ext uri="{FF2B5EF4-FFF2-40B4-BE49-F238E27FC236}">
                <a16:creationId xmlns:a16="http://schemas.microsoft.com/office/drawing/2014/main" id="{45E9EE93-6964-4846-BA3D-C318C428F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sp>
        <p:nvSpPr>
          <p:cNvPr id="13" name="Rektangel 11">
            <a:extLst>
              <a:ext uri="{FF2B5EF4-FFF2-40B4-BE49-F238E27FC236}">
                <a16:creationId xmlns:a16="http://schemas.microsoft.com/office/drawing/2014/main" id="{91A8E206-7C53-CE49-BA41-D7AFCCEE17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pic>
        <p:nvPicPr>
          <p:cNvPr id="14" name="Bilde 16">
            <a:extLst>
              <a:ext uri="{FF2B5EF4-FFF2-40B4-BE49-F238E27FC236}">
                <a16:creationId xmlns:a16="http://schemas.microsoft.com/office/drawing/2014/main" id="{A5B80F6E-B28F-B24C-AFB4-C0039ABA0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pic>
        <p:nvPicPr>
          <p:cNvPr id="12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C25D54B3-30FC-834A-AABA-4DE462683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19" name="Bilde 17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01BDC04A-D1CC-FF4E-B0E4-1091BBDA2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4A048F35-EF7F-AD42-9D8A-3EBBD7390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9224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4CFDF336-833D-BD4E-92A0-BCCF1F05E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9222" y="2476426"/>
            <a:ext cx="5533769" cy="239426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Tekst kan settes inn her. Et par linjer med tekst er passe eller du kan sette inn punkter</a:t>
            </a:r>
          </a:p>
          <a:p>
            <a:pPr lvl="0"/>
            <a:endParaRPr lang="nb-NO" sz="1200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Tekst kan settes inn her. Et par linjer med tekst er passe eller du kan sette inn punkter</a:t>
            </a:r>
          </a:p>
        </p:txBody>
      </p:sp>
    </p:spTree>
    <p:extLst>
      <p:ext uri="{BB962C8B-B14F-4D97-AF65-F5344CB8AC3E}">
        <p14:creationId xmlns:p14="http://schemas.microsoft.com/office/powerpoint/2010/main" val="244478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>
            <a:extLst>
              <a:ext uri="{FF2B5EF4-FFF2-40B4-BE49-F238E27FC236}">
                <a16:creationId xmlns:a16="http://schemas.microsoft.com/office/drawing/2014/main" id="{D6769516-98C0-0845-AB9A-78E1299B14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pic>
        <p:nvPicPr>
          <p:cNvPr id="32" name="Bilde 16" descr="Et bilde som inneholder kvinne, lys&#10;&#10;Automatisk generert beskrivelse">
            <a:extLst>
              <a:ext uri="{FF2B5EF4-FFF2-40B4-BE49-F238E27FC236}">
                <a16:creationId xmlns:a16="http://schemas.microsoft.com/office/drawing/2014/main" id="{9C04B4BF-0B63-D441-BBC1-061E93D44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823" y="6267549"/>
            <a:ext cx="12554464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29" name="Bilde 18">
            <a:extLst>
              <a:ext uri="{FF2B5EF4-FFF2-40B4-BE49-F238E27FC236}">
                <a16:creationId xmlns:a16="http://schemas.microsoft.com/office/drawing/2014/main" id="{23AB5888-082C-C94F-8A2B-7A70ACDE13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61912"/>
            <a:ext cx="3470159" cy="2649938"/>
          </a:xfrm>
          <a:prstGeom prst="rect">
            <a:avLst/>
          </a:prstGeom>
        </p:spPr>
      </p:pic>
      <p:pic>
        <p:nvPicPr>
          <p:cNvPr id="3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9B27ABE6-E95B-A845-8514-F94AF789E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33" name="Tittel 1">
            <a:extLst>
              <a:ext uri="{FF2B5EF4-FFF2-40B4-BE49-F238E27FC236}">
                <a16:creationId xmlns:a16="http://schemas.microsoft.com/office/drawing/2014/main" id="{BA9D8F5F-CE7B-4A48-943E-7CD2518EC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D617E5EE-D2C9-8B48-99E0-7F034308E7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40154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11">
            <a:extLst>
              <a:ext uri="{FF2B5EF4-FFF2-40B4-BE49-F238E27FC236}">
                <a16:creationId xmlns:a16="http://schemas.microsoft.com/office/drawing/2014/main" id="{5350BB63-DF93-D64B-9D5F-0B857401D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6071" y="6272025"/>
            <a:ext cx="12562507" cy="1441824"/>
          </a:xfrm>
          <a:prstGeom prst="rect">
            <a:avLst/>
          </a:prstGeom>
        </p:spPr>
      </p:pic>
      <p:sp>
        <p:nvSpPr>
          <p:cNvPr id="21" name="Rektangel 9">
            <a:extLst>
              <a:ext uri="{FF2B5EF4-FFF2-40B4-BE49-F238E27FC236}">
                <a16:creationId xmlns:a16="http://schemas.microsoft.com/office/drawing/2014/main" id="{F0EB9045-416B-2147-85AF-B29EA9839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63C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8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29366774-893F-1145-9BFD-3F26CDE05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9319" y="4655700"/>
            <a:ext cx="3499189" cy="2672108"/>
          </a:xfrm>
          <a:prstGeom prst="rect">
            <a:avLst/>
          </a:prstGeom>
        </p:spPr>
      </p:pic>
      <p:pic>
        <p:nvPicPr>
          <p:cNvPr id="19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966C1639-1BFD-CC48-9F3C-5880DB5F74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46613944-C384-C34F-83A8-71C68F0B4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8E11A25B-C291-6345-9241-CF0F9A4CE4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201988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mat&#10;&#10;Automatisk generert beskrivelse">
            <a:extLst>
              <a:ext uri="{FF2B5EF4-FFF2-40B4-BE49-F238E27FC236}">
                <a16:creationId xmlns:a16="http://schemas.microsoft.com/office/drawing/2014/main" id="{697756DC-E386-D242-AA2C-F2CDCA220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9488" y="6266533"/>
            <a:ext cx="12530824" cy="144014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3E45000E-3491-A347-818E-C9FE8834D0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5C6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9" name="Bilde 9" descr="Et bilde som inneholder fly&#10;&#10;Automatisk generert beskrivelse">
            <a:extLst>
              <a:ext uri="{FF2B5EF4-FFF2-40B4-BE49-F238E27FC236}">
                <a16:creationId xmlns:a16="http://schemas.microsoft.com/office/drawing/2014/main" id="{E2098672-A036-E44E-9A83-6B813BF49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518452" cy="2686817"/>
          </a:xfrm>
          <a:prstGeom prst="rect">
            <a:avLst/>
          </a:prstGeom>
        </p:spPr>
      </p:pic>
      <p:pic>
        <p:nvPicPr>
          <p:cNvPr id="14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5822B4C6-A610-1D4D-90B2-2D57593FEF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A1EB0274-623F-D545-846C-B955EF5C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42AC124A-1585-BD48-97AD-10962A51E0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02689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 descr="Et bilde som inneholder bord, klokke&#10;&#10;Automatisk generert beskrivelse">
            <a:extLst>
              <a:ext uri="{FF2B5EF4-FFF2-40B4-BE49-F238E27FC236}">
                <a16:creationId xmlns:a16="http://schemas.microsoft.com/office/drawing/2014/main" id="{8F217FA8-424F-5940-A3FB-A27FD867C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369"/>
          <a:stretch/>
        </p:blipFill>
        <p:spPr>
          <a:xfrm>
            <a:off x="-288757" y="128336"/>
            <a:ext cx="12480758" cy="5994439"/>
          </a:xfrm>
          <a:prstGeom prst="rect">
            <a:avLst/>
          </a:prstGeom>
        </p:spPr>
      </p:pic>
      <p:pic>
        <p:nvPicPr>
          <p:cNvPr id="8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411E5C37-214F-EC4D-9791-318C296E8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4D4822D6-B503-4E47-9549-E3EE7CB153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B46D26ED-21B7-344D-936E-0EE9B2620039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 dirty="0"/>
              <a:t>Med blikk for alle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D369AC6-F0F6-C840-BD21-42576ACC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3"/>
            <a:ext cx="8731060" cy="68833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3231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7">
            <a:extLst>
              <a:ext uri="{FF2B5EF4-FFF2-40B4-BE49-F238E27FC236}">
                <a16:creationId xmlns:a16="http://schemas.microsoft.com/office/drawing/2014/main" id="{6EA17C01-F98E-4940-BBB8-D98A910F28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tittelstil</a:t>
            </a:r>
          </a:p>
        </p:txBody>
      </p:sp>
      <p:pic>
        <p:nvPicPr>
          <p:cNvPr id="19" name="Bilde 13">
            <a:extLst>
              <a:ext uri="{FF2B5EF4-FFF2-40B4-BE49-F238E27FC236}">
                <a16:creationId xmlns:a16="http://schemas.microsoft.com/office/drawing/2014/main" id="{0D8AE2DE-5E16-4F40-8472-71596B6A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286" y="6272868"/>
            <a:ext cx="12533519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0" name="Bilde 12">
            <a:extLst>
              <a:ext uri="{FF2B5EF4-FFF2-40B4-BE49-F238E27FC236}">
                <a16:creationId xmlns:a16="http://schemas.microsoft.com/office/drawing/2014/main" id="{F5AAB96D-B0BD-A349-B7DD-C4558815C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494503" cy="2668529"/>
          </a:xfrm>
          <a:prstGeom prst="rect">
            <a:avLst/>
          </a:prstGeom>
        </p:spPr>
      </p:pic>
      <p:pic>
        <p:nvPicPr>
          <p:cNvPr id="17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C1C1DDF-4825-654F-9201-06B660663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4776027D-5D0D-C64E-BBF7-966D9EB6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 dirty="0"/>
              <a:t>HER KOMMER HEADING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186E978A-A2E7-7440-9A07-0D99410D71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29131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3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6">
            <a:extLst>
              <a:ext uri="{FF2B5EF4-FFF2-40B4-BE49-F238E27FC236}">
                <a16:creationId xmlns:a16="http://schemas.microsoft.com/office/drawing/2014/main" id="{4DAA4BF3-278C-1648-9492-F2228A965D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tittelstil</a:t>
            </a:r>
          </a:p>
        </p:txBody>
      </p:sp>
      <p:pic>
        <p:nvPicPr>
          <p:cNvPr id="15" name="Bilde 8">
            <a:extLst>
              <a:ext uri="{FF2B5EF4-FFF2-40B4-BE49-F238E27FC236}">
                <a16:creationId xmlns:a16="http://schemas.microsoft.com/office/drawing/2014/main" id="{CC7FB25A-78F4-D040-B7E2-A498684895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1E17732-7757-DE42-B926-07321CCB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NO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3EB1A4A-936A-7C46-906F-270CEB4D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298"/>
            <a:ext cx="10515600" cy="437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 dirty="0"/>
          </a:p>
        </p:txBody>
      </p:sp>
      <p:pic>
        <p:nvPicPr>
          <p:cNvPr id="7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7B58F5C4-DC0B-DE47-A958-6D419FF14F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7" r:id="rId5"/>
    <p:sldLayoutId id="2147483668" r:id="rId6"/>
    <p:sldLayoutId id="2147483651" r:id="rId7"/>
    <p:sldLayoutId id="2147483669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DynamicContent/Documents/523-ea56a9ee-2041-4fe2-8ed9-6b1c4ac4775b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skole.no/DynamicContent/Documents/523-orre-rutinar-lekser-og-heimearbeid-orre-skule-07acbe13-bb5f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orre/Underside/1836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aben.no/knaben-leirskol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or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skole.no/orre/Underside/183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7961BE-BF88-4563-8CE1-4F7C8926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Foreldremøte august 2023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671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78BF3C-9B05-44E3-AA60-0A6FD510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4" y="1522206"/>
            <a:ext cx="7558188" cy="688335"/>
          </a:xfrm>
        </p:spPr>
        <p:txBody>
          <a:bodyPr>
            <a:normAutofit/>
          </a:bodyPr>
          <a:lstStyle/>
          <a:p>
            <a:r>
              <a:rPr lang="nn-NO" b="1" dirty="0"/>
              <a:t>På Orre skule viser vi interesse for skulen og skulearbeid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FFB551-A970-4DD1-9A96-90F7BF4FA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476425"/>
            <a:ext cx="6876872" cy="317133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Snakk med barnet om korleis dei har det på skulen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Følg opp lekser og leksearbeid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Les på lekseplanen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Ta kontakt med skulen viss leksene er for lette/vanskelege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Gled deg i lag med barnet når barnet meistrar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Sett ord på framgang: «Nå les du dette ordet heilt rett, hugsar du for litt sida at du syns det var litt vanskeleg», Nå kan du 6-gongen, hugsar du at du syns det var </a:t>
            </a:r>
            <a:r>
              <a:rPr lang="nn-NO" sz="1800" dirty="0" err="1"/>
              <a:t>vankelseg</a:t>
            </a:r>
            <a:r>
              <a:rPr lang="nn-NO" sz="1800" dirty="0"/>
              <a:t> då vi begynte å øva i lag?»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Ein får meir av det ein setter lys på: skilnad på «har nokon vore dumme mot deg i dag?» og «Korleis har du hatt det på skulen?»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 dirty="0"/>
              <a:t>«Veit ikkje» er eit heilt normalt svar: forsøk å spørje; Kven hadde du lag med i dag, kva leikte du i friminuttet i dag, kva var det kjekkaste som skjedde i dag, kva var det verste som skjedde i dag…</a:t>
            </a:r>
          </a:p>
        </p:txBody>
      </p:sp>
    </p:spTree>
    <p:extLst>
      <p:ext uri="{BB962C8B-B14F-4D97-AF65-F5344CB8AC3E}">
        <p14:creationId xmlns:p14="http://schemas.microsoft.com/office/powerpoint/2010/main" val="115812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FF68F5-5C33-4022-B102-075017C7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4" y="1611853"/>
            <a:ext cx="7118917" cy="688335"/>
          </a:xfrm>
        </p:spPr>
        <p:txBody>
          <a:bodyPr>
            <a:normAutofit fontScale="90000"/>
          </a:bodyPr>
          <a:lstStyle/>
          <a:p>
            <a:r>
              <a:rPr kumimoji="0" lang="nb-NO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På orre skule har alle god folkeskikk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7886AA-5D3F-4752-9122-A6C2F7B00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476426"/>
            <a:ext cx="6446566" cy="30906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Lær barna dei magiske orda «takk, ver så god, kan eg…»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Øv på å vente på tur, ta omsyn til andre og deira ting og skulen sitt utstyr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Det er heimen som har ansvar for å oppdra eigne barn, skulen skal støtte opp om dette arbeidet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På skulen vil ein alltid påtale stygt språkbruk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Det er ikkje akseptert å banne, kalle nokon for stygge ting eller på anna måte krenke andre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Nulltoleranse for nedsetjande kommentarar om seksuell legning, religion, funksjonsnedsetting, nasjonalitet og hudfarge</a:t>
            </a:r>
          </a:p>
        </p:txBody>
      </p:sp>
    </p:spTree>
    <p:extLst>
      <p:ext uri="{BB962C8B-B14F-4D97-AF65-F5344CB8AC3E}">
        <p14:creationId xmlns:p14="http://schemas.microsoft.com/office/powerpoint/2010/main" val="59628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028E727-EFB1-4B41-BB3F-FB57FE09D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98"/>
          <a:stretch/>
        </p:blipFill>
        <p:spPr>
          <a:xfrm>
            <a:off x="468313" y="1099218"/>
            <a:ext cx="4881562" cy="5141913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9141E83-5B66-4E78-A1F7-77EE6783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Ordensreglement ++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A06295B-3E85-4AAC-B677-8EA07767F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Orre skule si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heimeside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4"/>
              </a:rPr>
              <a:t>Lekser</a:t>
            </a:r>
            <a:endParaRPr kumimoji="0" lang="nn-N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172407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688B5F-D369-449C-A9B8-7E1A4BB34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001"/>
          <a:stretch/>
        </p:blipFill>
        <p:spPr>
          <a:xfrm>
            <a:off x="468313" y="1099218"/>
            <a:ext cx="4881562" cy="5141913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77304FE-700A-4709-B925-DF0465A7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Parkering og levering av barn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0153EE-D01D-46C1-BFB5-B7CE0B90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4713548" cy="3692096"/>
          </a:xfrm>
        </p:spPr>
        <p:txBody>
          <a:bodyPr>
            <a:normAutofit lnSpcReduction="1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Skal du sette av eit barn (mindre enn to minutt): då kan du køyre inn framfor skulen – køyr alltid så langt fram du kan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Skal du lesse av ting/gi ein beskjed/følge barnet inn: då må du finne ein parkeringsplass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Parker ved å rygge inn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Skulebussen må fram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Trafikkfarlege situasjonar når nokon bak deg må køyre forbi/sette av barn før «slusa»</a:t>
            </a: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242046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Gruppe med smilende barn på skolen">
            <a:extLst>
              <a:ext uri="{FF2B5EF4-FFF2-40B4-BE49-F238E27FC236}">
                <a16:creationId xmlns:a16="http://schemas.microsoft.com/office/drawing/2014/main" id="{C411742D-733C-43D1-B3CC-F531F92B00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317" r="18317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366EE77-F7E4-4F12-B5DA-2F2EE690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Vennegrupper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8E1D23-7E34-4911-B2CB-A53279254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n-NO" dirty="0">
                <a:hlinkClick r:id="rId3"/>
              </a:rPr>
              <a:t>Skriv og mal </a:t>
            </a:r>
            <a:r>
              <a:rPr lang="nn-NO" dirty="0"/>
              <a:t>frå FAU</a:t>
            </a:r>
          </a:p>
          <a:p>
            <a:r>
              <a:rPr lang="nn-NO" dirty="0"/>
              <a:t>Alle klassar frå 1-4.trinn</a:t>
            </a:r>
          </a:p>
          <a:p>
            <a:r>
              <a:rPr lang="nn-NO" dirty="0"/>
              <a:t>Oppmodar at ein også har for 5-7.trinn</a:t>
            </a:r>
          </a:p>
          <a:p>
            <a:r>
              <a:rPr lang="nn-NO" dirty="0"/>
              <a:t>Vennegrupper «</a:t>
            </a:r>
            <a:r>
              <a:rPr lang="nn-NO" dirty="0" err="1"/>
              <a:t>trumfer</a:t>
            </a:r>
            <a:r>
              <a:rPr lang="nn-NO" dirty="0"/>
              <a:t>» andre fritidsaktivitetar</a:t>
            </a:r>
          </a:p>
          <a:p>
            <a:r>
              <a:rPr lang="nn-NO" dirty="0"/>
              <a:t>For nokre barn er dette einaste gongen dei er på besøk eller har besøk</a:t>
            </a:r>
          </a:p>
        </p:txBody>
      </p:sp>
    </p:spTree>
    <p:extLst>
      <p:ext uri="{BB962C8B-B14F-4D97-AF65-F5344CB8AC3E}">
        <p14:creationId xmlns:p14="http://schemas.microsoft.com/office/powerpoint/2010/main" val="64369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Skole lunchbox med sandwich, juice og frukt">
            <a:extLst>
              <a:ext uri="{FF2B5EF4-FFF2-40B4-BE49-F238E27FC236}">
                <a16:creationId xmlns:a16="http://schemas.microsoft.com/office/drawing/2014/main" id="{3CE5CC66-F37C-4DFE-970E-646602280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313" y="1229393"/>
            <a:ext cx="4881562" cy="488156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D34CAB5-4112-4C9E-BD73-4A23E038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0" i="0" u="none" strike="noStrike" kern="1200" cap="all" spc="200" normalizeH="0" baseline="0" noProof="0">
                <a:ln>
                  <a:noFill/>
                </a:ln>
                <a:effectLst/>
                <a:uLnTx/>
                <a:uFillTx/>
              </a:rPr>
              <a:t>Sunn mat på </a:t>
            </a:r>
            <a:r>
              <a:rPr kumimoji="0" lang="nb-NO" b="0" i="0" u="none" strike="noStrike" kern="1200" cap="all" spc="200" normalizeH="0" baseline="0" noProof="0" err="1">
                <a:ln>
                  <a:noFill/>
                </a:ln>
                <a:effectLst/>
                <a:uLnTx/>
                <a:uFillTx/>
              </a:rPr>
              <a:t>skulen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B44230-E810-4DD6-9994-806EC2E2E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3932237" cy="2874518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Oppmodar til sunn mat i matpakka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Unngå kjeks/kaker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Viss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noko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skal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delast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ut: avtal med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lærar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Lærar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ønsker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ikkje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å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vere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«matpakkepoliti»</a:t>
            </a:r>
            <a:endParaRPr kumimoji="0" lang="nn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276552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Sprøyte kontur">
            <a:extLst>
              <a:ext uri="{FF2B5EF4-FFF2-40B4-BE49-F238E27FC236}">
                <a16:creationId xmlns:a16="http://schemas.microsoft.com/office/drawing/2014/main" id="{0D2136B8-0CB7-467D-AD03-FA7B6AE8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313" y="1229393"/>
            <a:ext cx="4881562" cy="488156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F0A9DEF-43BC-431B-873C-90BE9350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Vaksine 7.trinn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7D6B9E-9A4A-4065-AC96-8B78924C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7" y="2461278"/>
            <a:ext cx="4607765" cy="287451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Livmorhalskreft – samtykke er gitt som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ein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del av barnevaksinasjonsprogrammet</a:t>
            </a: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219242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0D8AE39-98F3-4E34-8D91-F9A810C0E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6" r="31032" b="1"/>
          <a:stretch/>
        </p:blipFill>
        <p:spPr>
          <a:xfrm>
            <a:off x="468313" y="1099218"/>
            <a:ext cx="4881562" cy="5141913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23D6653-1C17-4B93-BD23-9B594ECE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Overgang vardheia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E33303-7496-4032-9DEA-3A9FA5DD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4724306" cy="3627550"/>
          </a:xfrm>
        </p:spPr>
        <p:txBody>
          <a:bodyPr>
            <a:normAutofit lnSpcReduction="1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Vardheia deltar på foreldremøte til våren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Besøksdag til Vardheia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Orre setter i hop grupper til Vardheia, fagleg og sosial </a:t>
            </a:r>
            <a:r>
              <a:rPr kumimoji="0" lang="nn-NO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fungering</a:t>
            </a:r>
            <a:endParaRPr kumimoji="0" lang="nn-NO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Får informasjon om </a:t>
            </a:r>
            <a:r>
              <a:rPr kumimoji="0" lang="nn-NO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valgfag</a:t>
            </a: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og språkfag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Buss frå Orre skule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Får treffe den nye klassen før sommaren </a:t>
            </a: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275768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789DF36-B917-4358-A258-D589E024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29393"/>
            <a:ext cx="4881562" cy="488156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07A998-8F6E-4800-9A33-EF17B72E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b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Leirskule til </a:t>
            </a:r>
            <a:r>
              <a:rPr kumimoji="0" lang="nb-NO" b="1" i="0" u="none" strike="noStrike" kern="1200" cap="all" spc="200" normalizeH="0" baseline="0" noProof="0" dirty="0" err="1">
                <a:ln>
                  <a:noFill/>
                </a:ln>
                <a:effectLst/>
                <a:uLnTx/>
                <a:uFillTx/>
              </a:rPr>
              <a:t>knaben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47E246-153E-48CF-A542-315EB10A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7"/>
            <a:ext cx="5326734" cy="3649677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 lag med Tu skule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Knaben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 vil bli eige informasjonsmøte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veka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før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opphaldet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Det er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dei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vaksne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som høyrer til trinnet som reiser på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leirskule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 lag med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elevane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425275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23062CB-461D-E12C-C719-4C0CDDC35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5" y="496249"/>
            <a:ext cx="10370371" cy="59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0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8FFFA74-3E94-0B89-D3A1-D623CD22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634701"/>
            <a:ext cx="9449995" cy="53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1E663F7-251B-198D-92BC-0F6F52E8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67" y="710005"/>
            <a:ext cx="9499001" cy="53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35DBBFB-4600-C6DC-DDC9-DDD91338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5" y="703953"/>
            <a:ext cx="9649611" cy="54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F0E78A-D5EB-0667-F4C4-8A5DF56E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Kva gjer eg viss barnet mitt mobbar andre?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B4A249-093E-9D13-F8CB-E5EB7622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476425"/>
            <a:ext cx="8402665" cy="3225127"/>
          </a:xfrm>
        </p:spPr>
        <p:txBody>
          <a:bodyPr/>
          <a:lstStyle/>
          <a:p>
            <a:r>
              <a:rPr lang="nn-NO" b="1" dirty="0"/>
              <a:t>Det kan vere vanskeleg å få beskjed om at barnet ditt mobbar eller plagar andre. Hold hovudet kaldt og ikkje avvis den som fortel deg det. 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Snakk roleg med barnet ditt og lytt. Kjeft fungerer dårleg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Still oppfølgande spørsmål: Kva tenkjer du bør gjerast med dette? Kvifor baktalar du andre?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Ver tydeleg på at mobbing og plaging ikkje er akseptert, forsøk å forklare korleis den som blir mobba kan ha 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Forsøk å finn ut kvifor ditt barn mobbar eller plagar andre. Det kan vere at barnet ikkje har det så bra sjølv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Samarbeid med skulen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163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8A4A69E-0C9D-4B74-BF8C-80B0D725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614537"/>
            <a:ext cx="4881562" cy="2111275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D8F2A3B-041F-4E3A-A40D-05A36116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lang="nn-NO" b="1" dirty="0"/>
              <a:t>Mobbeknapp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F4D87D-77FF-443B-AB67-AC9ECED92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3932237" cy="287451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800" dirty="0"/>
              <a:t>«Knapp» på skulen sin </a:t>
            </a:r>
            <a:r>
              <a:rPr lang="nn-NO" sz="2800" dirty="0">
                <a:hlinkClick r:id="rId3"/>
              </a:rPr>
              <a:t>heimeside</a:t>
            </a:r>
            <a:endParaRPr lang="nn-NO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800" dirty="0"/>
              <a:t>Sender melding direkte til rektor om mobbing. Systematisk oppfølging av saka</a:t>
            </a:r>
          </a:p>
          <a:p>
            <a:pPr>
              <a:spcAft>
                <a:spcPts val="600"/>
              </a:spcAft>
            </a:pPr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242954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3F78BB3-DB3A-4E87-B937-5E9719985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1" r="1" b="920"/>
          <a:stretch/>
        </p:blipFill>
        <p:spPr>
          <a:xfrm>
            <a:off x="468313" y="1099218"/>
            <a:ext cx="4881562" cy="5141913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CCF752C-738C-486D-9A30-91BF4618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n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Elevundersøkinga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65FF35-104F-4BF4-9BAD-13D0C4B6D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210541"/>
            <a:ext cx="5714010" cy="3125255"/>
          </a:xfrm>
        </p:spPr>
        <p:txBody>
          <a:bodyPr>
            <a:normAutofit fontScale="25000" lnSpcReduction="20000"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Gjennomførast i oktober/november for elevar frå 5-7.trinn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Viktig informasjon til skulen om korleis elevane trivst, motivasjon, kva tankar dei har om skule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Etterarbeid i etterkant: elev/foreldre/lærar-kveld der ein ser på resultata i lag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Kjem fram til tiltak i fellesskap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Tiltaka frå i fjor kan ein sjå igjen i skulen sin utviklingsplan: Praktisk, variert og inkluderande undervisning</a:t>
            </a:r>
          </a:p>
          <a:p>
            <a:endParaRPr lang="nn-NO" sz="1100" dirty="0"/>
          </a:p>
        </p:txBody>
      </p:sp>
    </p:spTree>
    <p:extLst>
      <p:ext uri="{BB962C8B-B14F-4D97-AF65-F5344CB8AC3E}">
        <p14:creationId xmlns:p14="http://schemas.microsoft.com/office/powerpoint/2010/main" val="158964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Håndtrykk kontur">
            <a:extLst>
              <a:ext uri="{FF2B5EF4-FFF2-40B4-BE49-F238E27FC236}">
                <a16:creationId xmlns:a16="http://schemas.microsoft.com/office/drawing/2014/main" id="{933A5574-F9B4-47D1-9F08-491A97E93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313" y="1229393"/>
            <a:ext cx="4881562" cy="488156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6A3E934-F3EA-4C61-8F87-5B7EF6E1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1522206"/>
            <a:ext cx="5533769" cy="688335"/>
          </a:xfrm>
        </p:spPr>
        <p:txBody>
          <a:bodyPr anchor="ctr">
            <a:normAutofit/>
          </a:bodyPr>
          <a:lstStyle/>
          <a:p>
            <a:r>
              <a:rPr kumimoji="0" lang="nn-NO" b="1" i="0" u="none" strike="noStrike" kern="1200" cap="all" spc="200" normalizeH="0" baseline="0" noProof="0" dirty="0">
                <a:ln>
                  <a:noFill/>
                </a:ln>
                <a:effectLst/>
                <a:uLnTx/>
                <a:uFillTx/>
              </a:rPr>
              <a:t>Forventningsdokument</a:t>
            </a:r>
            <a:endParaRPr lang="nn-NO" b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FDBEA1-A9F0-4977-B22D-4AD12CA32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Prosess skuleåret 20/21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Ferdigstilt våren 2021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n-NO" sz="2400" dirty="0"/>
              <a:t>Ligg </a:t>
            </a:r>
            <a:r>
              <a:rPr lang="nn-NO" sz="2400" dirty="0">
                <a:hlinkClick r:id="rId4"/>
              </a:rPr>
              <a:t>her</a:t>
            </a:r>
            <a:endParaRPr kumimoji="0" lang="nn-N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64354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56710796-A5EE-2B48-A5CC-6EF2D1A61301}" vid="{66F03982-D0D0-A14D-B4EE-13ADBD6B6A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Klepp_kommune_ppt_mal_16-9</Template>
  <TotalTime>196</TotalTime>
  <Words>734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Office-tema</vt:lpstr>
      <vt:lpstr>Foreldremøte august 2023</vt:lpstr>
      <vt:lpstr>PowerPoint-presentasjon</vt:lpstr>
      <vt:lpstr>PowerPoint-presentasjon</vt:lpstr>
      <vt:lpstr>PowerPoint-presentasjon</vt:lpstr>
      <vt:lpstr>PowerPoint-presentasjon</vt:lpstr>
      <vt:lpstr>Kva gjer eg viss barnet mitt mobbar andre?</vt:lpstr>
      <vt:lpstr>Mobbeknapp</vt:lpstr>
      <vt:lpstr>Elevundersøkinga</vt:lpstr>
      <vt:lpstr>Forventningsdokument</vt:lpstr>
      <vt:lpstr>På Orre skule viser vi interesse for skulen og skulearbeid</vt:lpstr>
      <vt:lpstr>På orre skule har alle god folkeskikk</vt:lpstr>
      <vt:lpstr>Ordensreglement ++</vt:lpstr>
      <vt:lpstr>Parkering og levering av barn</vt:lpstr>
      <vt:lpstr>Vennegrupper</vt:lpstr>
      <vt:lpstr>Sunn mat på skulen</vt:lpstr>
      <vt:lpstr>Vaksine 7.trinn</vt:lpstr>
      <vt:lpstr>Overgang vardheia</vt:lpstr>
      <vt:lpstr>Leirskule til knaben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Stine Karen Kjellås</dc:creator>
  <cp:lastModifiedBy>Stine Karen Kjellås</cp:lastModifiedBy>
  <cp:revision>16</cp:revision>
  <dcterms:created xsi:type="dcterms:W3CDTF">2021-08-14T09:54:10Z</dcterms:created>
  <dcterms:modified xsi:type="dcterms:W3CDTF">2023-08-18T10:18:21Z</dcterms:modified>
</cp:coreProperties>
</file>